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2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8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7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2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3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E084-E2DD-4C84-B708-347AF2E07B5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B53A-E05B-418A-84E9-D7D2CB20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0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Louis </a:t>
            </a:r>
            <a:r>
              <a:rPr lang="en-US" dirty="0" err="1" smtClean="0"/>
              <a:t>Robidoux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Nature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Open House Photos</a:t>
            </a:r>
          </a:p>
          <a:p>
            <a:r>
              <a:rPr lang="en-US" dirty="0" smtClean="0"/>
              <a:t>July 24,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4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16057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Entrance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03391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the Murals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66098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77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2441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5627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Staff Area/ Back storage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36428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additional storage areas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20405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animal enclosures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61061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27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Louis Robidoux Nature Center</vt:lpstr>
      <vt:lpstr>Entrance</vt:lpstr>
      <vt:lpstr>Example of the Murals</vt:lpstr>
      <vt:lpstr>PowerPoint Presentation</vt:lpstr>
      <vt:lpstr>PowerPoint Presentation</vt:lpstr>
      <vt:lpstr>PowerPoint Presentation</vt:lpstr>
      <vt:lpstr>Staff Area/ Back storage area</vt:lpstr>
      <vt:lpstr>Two additional storage areas</vt:lpstr>
      <vt:lpstr>Two animal enclosures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Jamie</dc:creator>
  <cp:lastModifiedBy>Garcia, Jamie</cp:lastModifiedBy>
  <cp:revision>3</cp:revision>
  <dcterms:created xsi:type="dcterms:W3CDTF">2018-07-26T22:21:00Z</dcterms:created>
  <dcterms:modified xsi:type="dcterms:W3CDTF">2018-07-26T23:23:00Z</dcterms:modified>
</cp:coreProperties>
</file>